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7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8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9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0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1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2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3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4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5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6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7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18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9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20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94"/>
  </p:notesMasterIdLst>
  <p:handoutMasterIdLst>
    <p:handoutMasterId r:id="rId95"/>
  </p:handoutMasterIdLst>
  <p:sldIdLst>
    <p:sldId id="279" r:id="rId2"/>
    <p:sldId id="284" r:id="rId3"/>
    <p:sldId id="381" r:id="rId4"/>
    <p:sldId id="346" r:id="rId5"/>
    <p:sldId id="347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379" r:id="rId14"/>
    <p:sldId id="353" r:id="rId15"/>
    <p:sldId id="363" r:id="rId16"/>
    <p:sldId id="364" r:id="rId17"/>
    <p:sldId id="365" r:id="rId18"/>
    <p:sldId id="380" r:id="rId19"/>
    <p:sldId id="383" r:id="rId20"/>
    <p:sldId id="376" r:id="rId21"/>
    <p:sldId id="354" r:id="rId22"/>
    <p:sldId id="385" r:id="rId23"/>
    <p:sldId id="386" r:id="rId24"/>
    <p:sldId id="387" r:id="rId25"/>
    <p:sldId id="360" r:id="rId26"/>
    <p:sldId id="388" r:id="rId27"/>
    <p:sldId id="356" r:id="rId28"/>
    <p:sldId id="357" r:id="rId29"/>
    <p:sldId id="389" r:id="rId30"/>
    <p:sldId id="390" r:id="rId31"/>
    <p:sldId id="367" r:id="rId32"/>
    <p:sldId id="368" r:id="rId33"/>
    <p:sldId id="358" r:id="rId34"/>
    <p:sldId id="391" r:id="rId35"/>
    <p:sldId id="369" r:id="rId36"/>
    <p:sldId id="370" r:id="rId37"/>
    <p:sldId id="371" r:id="rId38"/>
    <p:sldId id="372" r:id="rId39"/>
    <p:sldId id="392" r:id="rId40"/>
    <p:sldId id="393" r:id="rId41"/>
    <p:sldId id="373" r:id="rId42"/>
    <p:sldId id="374" r:id="rId43"/>
    <p:sldId id="394" r:id="rId44"/>
    <p:sldId id="375" r:id="rId45"/>
    <p:sldId id="395" r:id="rId46"/>
    <p:sldId id="396" r:id="rId47"/>
    <p:sldId id="359" r:id="rId48"/>
    <p:sldId id="361" r:id="rId49"/>
    <p:sldId id="337" r:id="rId50"/>
    <p:sldId id="291" r:id="rId51"/>
    <p:sldId id="343" r:id="rId52"/>
    <p:sldId id="292" r:id="rId53"/>
    <p:sldId id="293" r:id="rId54"/>
    <p:sldId id="296" r:id="rId55"/>
    <p:sldId id="297" r:id="rId56"/>
    <p:sldId id="298" r:id="rId57"/>
    <p:sldId id="299" r:id="rId58"/>
    <p:sldId id="300" r:id="rId59"/>
    <p:sldId id="342" r:id="rId60"/>
    <p:sldId id="301" r:id="rId61"/>
    <p:sldId id="302" r:id="rId62"/>
    <p:sldId id="303" r:id="rId63"/>
    <p:sldId id="304" r:id="rId64"/>
    <p:sldId id="305" r:id="rId65"/>
    <p:sldId id="306" r:id="rId66"/>
    <p:sldId id="308" r:id="rId67"/>
    <p:sldId id="334" r:id="rId68"/>
    <p:sldId id="328" r:id="rId69"/>
    <p:sldId id="327" r:id="rId70"/>
    <p:sldId id="329" r:id="rId71"/>
    <p:sldId id="324" r:id="rId72"/>
    <p:sldId id="330" r:id="rId73"/>
    <p:sldId id="332" r:id="rId74"/>
    <p:sldId id="314" r:id="rId75"/>
    <p:sldId id="318" r:id="rId76"/>
    <p:sldId id="320" r:id="rId77"/>
    <p:sldId id="335" r:id="rId78"/>
    <p:sldId id="321" r:id="rId79"/>
    <p:sldId id="322" r:id="rId80"/>
    <p:sldId id="317" r:id="rId81"/>
    <p:sldId id="315" r:id="rId82"/>
    <p:sldId id="309" r:id="rId83"/>
    <p:sldId id="336" r:id="rId84"/>
    <p:sldId id="341" r:id="rId85"/>
    <p:sldId id="331" r:id="rId86"/>
    <p:sldId id="323" r:id="rId87"/>
    <p:sldId id="258" r:id="rId88"/>
    <p:sldId id="311" r:id="rId89"/>
    <p:sldId id="312" r:id="rId90"/>
    <p:sldId id="345" r:id="rId91"/>
    <p:sldId id="340" r:id="rId92"/>
    <p:sldId id="339" r:id="rId93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9D1"/>
    <a:srgbClr val="009A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88129" autoAdjust="0"/>
  </p:normalViewPr>
  <p:slideViewPr>
    <p:cSldViewPr showGuides="1">
      <p:cViewPr>
        <p:scale>
          <a:sx n="150" d="100"/>
          <a:sy n="150" d="100"/>
        </p:scale>
        <p:origin x="-42" y="54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11.12.2024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11.12.2024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355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25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8.xml"/><Relationship Id="rId7" Type="http://schemas.openxmlformats.org/officeDocument/2006/relationships/image" Target="../media/image2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29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2.xml"/><Relationship Id="rId7" Type="http://schemas.openxmlformats.org/officeDocument/2006/relationships/image" Target="../media/image25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8.png"/><Relationship Id="rId4" Type="http://schemas.openxmlformats.org/officeDocument/2006/relationships/tags" Target="../tags/tag33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36.xml"/><Relationship Id="rId7" Type="http://schemas.openxmlformats.org/officeDocument/2006/relationships/image" Target="../media/image29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8.png"/><Relationship Id="rId4" Type="http://schemas.openxmlformats.org/officeDocument/2006/relationships/tags" Target="../tags/tag37.xml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40.xml"/><Relationship Id="rId7" Type="http://schemas.openxmlformats.org/officeDocument/2006/relationships/image" Target="../media/image31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9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6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50.xml"/><Relationship Id="rId7" Type="http://schemas.openxmlformats.org/officeDocument/2006/relationships/image" Target="../media/image41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53.xml"/><Relationship Id="rId7" Type="http://schemas.openxmlformats.org/officeDocument/2006/relationships/image" Target="../media/image4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2.png"/><Relationship Id="rId4" Type="http://schemas.openxmlformats.org/officeDocument/2006/relationships/tags" Target="../tags/tag54.xml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57.xml"/><Relationship Id="rId7" Type="http://schemas.openxmlformats.org/officeDocument/2006/relationships/image" Target="../media/image43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2.png"/><Relationship Id="rId4" Type="http://schemas.openxmlformats.org/officeDocument/2006/relationships/tags" Target="../tags/tag58.xml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6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63.xml"/><Relationship Id="rId7" Type="http://schemas.openxmlformats.org/officeDocument/2006/relationships/image" Target="../media/image45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44.pn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49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50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image" Target="../media/image52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29.png"/><Relationship Id="rId5" Type="http://schemas.openxmlformats.org/officeDocument/2006/relationships/image" Target="../media/image51.png"/><Relationship Id="rId4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71.xml"/><Relationship Id="rId7" Type="http://schemas.openxmlformats.org/officeDocument/2006/relationships/image" Target="../media/image29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72.xml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29.pn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6.png"/><Relationship Id="rId17" Type="http://schemas.openxmlformats.org/officeDocument/2006/relationships/image" Target="../media/image52.png"/><Relationship Id="rId2" Type="http://schemas.openxmlformats.org/officeDocument/2006/relationships/tags" Target="../tags/tag74.xml"/><Relationship Id="rId16" Type="http://schemas.openxmlformats.org/officeDocument/2006/relationships/image" Target="../media/image51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54.png"/><Relationship Id="rId5" Type="http://schemas.openxmlformats.org/officeDocument/2006/relationships/tags" Target="../tags/tag77.xml"/><Relationship Id="rId15" Type="http://schemas.openxmlformats.org/officeDocument/2006/relationships/image" Target="../media/image56.png"/><Relationship Id="rId10" Type="http://schemas.openxmlformats.org/officeDocument/2006/relationships/image" Target="../media/image53.png"/><Relationship Id="rId4" Type="http://schemas.openxmlformats.org/officeDocument/2006/relationships/tags" Target="../tags/tag76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59.png"/><Relationship Id="rId18" Type="http://schemas.openxmlformats.org/officeDocument/2006/relationships/image" Target="../media/image53.png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tags" Target="../tags/tag82.xml"/><Relationship Id="rId16" Type="http://schemas.openxmlformats.org/officeDocument/2006/relationships/image" Target="../media/image62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57.png"/><Relationship Id="rId5" Type="http://schemas.openxmlformats.org/officeDocument/2006/relationships/tags" Target="../tags/tag85.xml"/><Relationship Id="rId15" Type="http://schemas.openxmlformats.org/officeDocument/2006/relationships/image" Target="../media/image61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52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image" Target="../media/image60.png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image" Target="../media/image65.png"/><Relationship Id="rId17" Type="http://schemas.openxmlformats.org/officeDocument/2006/relationships/image" Target="../media/image66.png"/><Relationship Id="rId2" Type="http://schemas.openxmlformats.org/officeDocument/2006/relationships/tags" Target="../tags/tag91.xml"/><Relationship Id="rId16" Type="http://schemas.openxmlformats.org/officeDocument/2006/relationships/image" Target="../media/image53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64.png"/><Relationship Id="rId5" Type="http://schemas.openxmlformats.org/officeDocument/2006/relationships/tags" Target="../tags/tag94.xml"/><Relationship Id="rId15" Type="http://schemas.openxmlformats.org/officeDocument/2006/relationships/image" Target="../media/image63.png"/><Relationship Id="rId10" Type="http://schemas.openxmlformats.org/officeDocument/2006/relationships/image" Target="../media/image62.png"/><Relationship Id="rId4" Type="http://schemas.openxmlformats.org/officeDocument/2006/relationships/tags" Target="../tags/tag93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103.xml"/><Relationship Id="rId7" Type="http://schemas.openxmlformats.org/officeDocument/2006/relationships/image" Target="../media/image71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70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108.xml"/><Relationship Id="rId7" Type="http://schemas.openxmlformats.org/officeDocument/2006/relationships/image" Target="../media/image73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70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113.xml"/><Relationship Id="rId7" Type="http://schemas.openxmlformats.org/officeDocument/2006/relationships/image" Target="../media/image76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75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14.xml"/><Relationship Id="rId9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117.xml"/><Relationship Id="rId7" Type="http://schemas.openxmlformats.org/officeDocument/2006/relationships/image" Target="../media/image75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3.png"/><Relationship Id="rId5" Type="http://schemas.openxmlformats.org/officeDocument/2006/relationships/tags" Target="../tags/tag119.xml"/><Relationship Id="rId10" Type="http://schemas.openxmlformats.org/officeDocument/2006/relationships/image" Target="../media/image78.png"/><Relationship Id="rId4" Type="http://schemas.openxmlformats.org/officeDocument/2006/relationships/tags" Target="../tags/tag118.xml"/><Relationship Id="rId9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7" Type="http://schemas.openxmlformats.org/officeDocument/2006/relationships/image" Target="../media/image80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77.png"/><Relationship Id="rId5" Type="http://schemas.openxmlformats.org/officeDocument/2006/relationships/image" Target="../media/image79.png"/><Relationship Id="rId4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125.xml"/><Relationship Id="rId7" Type="http://schemas.openxmlformats.org/officeDocument/2006/relationships/image" Target="../media/image79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3.png"/><Relationship Id="rId5" Type="http://schemas.openxmlformats.org/officeDocument/2006/relationships/tags" Target="../tags/tag127.xml"/><Relationship Id="rId10" Type="http://schemas.openxmlformats.org/officeDocument/2006/relationships/image" Target="../media/image82.png"/><Relationship Id="rId4" Type="http://schemas.openxmlformats.org/officeDocument/2006/relationships/tags" Target="../tags/tag126.xml"/><Relationship Id="rId9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83.png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image" Target="../media/image82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image" Target="../media/image81.png"/><Relationship Id="rId5" Type="http://schemas.openxmlformats.org/officeDocument/2006/relationships/tags" Target="../tags/tag132.xml"/><Relationship Id="rId15" Type="http://schemas.openxmlformats.org/officeDocument/2006/relationships/image" Target="../media/image85.png"/><Relationship Id="rId10" Type="http://schemas.openxmlformats.org/officeDocument/2006/relationships/image" Target="../media/image77.png"/><Relationship Id="rId4" Type="http://schemas.openxmlformats.org/officeDocument/2006/relationships/tags" Target="../tags/tag131.xml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137.xml"/><Relationship Id="rId7" Type="http://schemas.openxmlformats.org/officeDocument/2006/relationships/image" Target="../media/image77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79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38.xml"/><Relationship Id="rId9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141.xml"/><Relationship Id="rId7" Type="http://schemas.openxmlformats.org/officeDocument/2006/relationships/image" Target="../media/image79.png"/><Relationship Id="rId12" Type="http://schemas.openxmlformats.org/officeDocument/2006/relationships/image" Target="../media/image89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8.png"/><Relationship Id="rId5" Type="http://schemas.openxmlformats.org/officeDocument/2006/relationships/tags" Target="../tags/tag143.xml"/><Relationship Id="rId10" Type="http://schemas.openxmlformats.org/officeDocument/2006/relationships/image" Target="../media/image87.png"/><Relationship Id="rId4" Type="http://schemas.openxmlformats.org/officeDocument/2006/relationships/tags" Target="../tags/tag142.xml"/><Relationship Id="rId9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146.xml"/><Relationship Id="rId7" Type="http://schemas.openxmlformats.org/officeDocument/2006/relationships/image" Target="../media/image91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image" Target="../media/image90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notesSlide" Target="../notesSlides/notesSlide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08.png"/><Relationship Id="rId3" Type="http://schemas.openxmlformats.org/officeDocument/2006/relationships/image" Target="../media/image99.png"/><Relationship Id="rId7" Type="http://schemas.openxmlformats.org/officeDocument/2006/relationships/image" Target="../media/image106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11" Type="http://schemas.openxmlformats.org/officeDocument/2006/relationships/image" Target="../media/image211.png"/><Relationship Id="rId5" Type="http://schemas.openxmlformats.org/officeDocument/2006/relationships/image" Target="../media/image101.png"/><Relationship Id="rId15" Type="http://schemas.openxmlformats.org/officeDocument/2006/relationships/image" Target="../media/image104.png"/><Relationship Id="rId10" Type="http://schemas.openxmlformats.org/officeDocument/2006/relationships/image" Target="../media/image201.png"/><Relationship Id="rId4" Type="http://schemas.openxmlformats.org/officeDocument/2006/relationships/image" Target="../media/image100.png"/><Relationship Id="rId9" Type="http://schemas.openxmlformats.org/officeDocument/2006/relationships/image" Target="../media/image191.png"/><Relationship Id="rId14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png"/><Relationship Id="rId3" Type="http://schemas.openxmlformats.org/officeDocument/2006/relationships/image" Target="../media/image106.png"/><Relationship Id="rId12" Type="http://schemas.openxmlformats.org/officeDocument/2006/relationships/image" Target="../media/image210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200.png"/><Relationship Id="rId5" Type="http://schemas.openxmlformats.org/officeDocument/2006/relationships/image" Target="../media/image100.png"/><Relationship Id="rId15" Type="http://schemas.openxmlformats.org/officeDocument/2006/relationships/image" Target="../media/image109.png"/><Relationship Id="rId10" Type="http://schemas.openxmlformats.org/officeDocument/2006/relationships/image" Target="../media/image190.png"/><Relationship Id="rId4" Type="http://schemas.openxmlformats.org/officeDocument/2006/relationships/image" Target="../media/image99.png"/><Relationship Id="rId9" Type="http://schemas.openxmlformats.org/officeDocument/2006/relationships/image" Target="../media/image180.png"/><Relationship Id="rId1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09.png"/><Relationship Id="rId3" Type="http://schemas.openxmlformats.org/officeDocument/2006/relationships/image" Target="../media/image106.png"/><Relationship Id="rId7" Type="http://schemas.openxmlformats.org/officeDocument/2006/relationships/image" Target="../media/image180.png"/><Relationship Id="rId12" Type="http://schemas.openxmlformats.org/officeDocument/2006/relationships/image" Target="../media/image108.png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107.png"/><Relationship Id="rId5" Type="http://schemas.openxmlformats.org/officeDocument/2006/relationships/image" Target="../media/image100.png"/><Relationship Id="rId15" Type="http://schemas.openxmlformats.org/officeDocument/2006/relationships/image" Target="../media/image112.png"/><Relationship Id="rId10" Type="http://schemas.openxmlformats.org/officeDocument/2006/relationships/image" Target="../media/image210.png"/><Relationship Id="rId4" Type="http://schemas.openxmlformats.org/officeDocument/2006/relationships/image" Target="../media/image99.png"/><Relationship Id="rId9" Type="http://schemas.openxmlformats.org/officeDocument/2006/relationships/image" Target="../media/image200.png"/><Relationship Id="rId1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290.png"/><Relationship Id="rId12" Type="http://schemas.openxmlformats.org/officeDocument/2006/relationships/image" Target="../media/image115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107.png"/><Relationship Id="rId5" Type="http://schemas.openxmlformats.org/officeDocument/2006/relationships/image" Target="../media/image100.png"/><Relationship Id="rId15" Type="http://schemas.openxmlformats.org/officeDocument/2006/relationships/image" Target="../media/image112.png"/><Relationship Id="rId10" Type="http://schemas.openxmlformats.org/officeDocument/2006/relationships/image" Target="../media/image116.png"/><Relationship Id="rId4" Type="http://schemas.openxmlformats.org/officeDocument/2006/relationships/image" Target="../media/image99.png"/><Relationship Id="rId9" Type="http://schemas.openxmlformats.org/officeDocument/2006/relationships/image" Target="../media/image115.png"/><Relationship Id="rId14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290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107.png"/><Relationship Id="rId5" Type="http://schemas.openxmlformats.org/officeDocument/2006/relationships/image" Target="../media/image100.png"/><Relationship Id="rId10" Type="http://schemas.openxmlformats.org/officeDocument/2006/relationships/image" Target="../media/image116.png"/><Relationship Id="rId4" Type="http://schemas.openxmlformats.org/officeDocument/2006/relationships/image" Target="../media/image99.png"/><Relationship Id="rId9" Type="http://schemas.openxmlformats.org/officeDocument/2006/relationships/image" Target="../media/image115.png"/><Relationship Id="rId14" Type="http://schemas.openxmlformats.org/officeDocument/2006/relationships/image" Target="../media/image11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09.png"/><Relationship Id="rId3" Type="http://schemas.openxmlformats.org/officeDocument/2006/relationships/image" Target="../media/image107.png"/><Relationship Id="rId7" Type="http://schemas.openxmlformats.org/officeDocument/2006/relationships/image" Target="../media/image101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400.png"/><Relationship Id="rId5" Type="http://schemas.openxmlformats.org/officeDocument/2006/relationships/image" Target="../media/image99.png"/><Relationship Id="rId10" Type="http://schemas.openxmlformats.org/officeDocument/2006/relationships/image" Target="../media/image390.png"/><Relationship Id="rId4" Type="http://schemas.openxmlformats.org/officeDocument/2006/relationships/image" Target="../media/image106.png"/><Relationship Id="rId9" Type="http://schemas.openxmlformats.org/officeDocument/2006/relationships/image" Target="../media/image380.png"/><Relationship Id="rId14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09.png"/><Relationship Id="rId3" Type="http://schemas.openxmlformats.org/officeDocument/2006/relationships/image" Target="../media/image107.png"/><Relationship Id="rId7" Type="http://schemas.openxmlformats.org/officeDocument/2006/relationships/image" Target="../media/image101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441.png"/><Relationship Id="rId5" Type="http://schemas.openxmlformats.org/officeDocument/2006/relationships/image" Target="../media/image99.png"/><Relationship Id="rId15" Type="http://schemas.openxmlformats.org/officeDocument/2006/relationships/image" Target="../media/image123.png"/><Relationship Id="rId10" Type="http://schemas.openxmlformats.org/officeDocument/2006/relationships/image" Target="../media/image431.png"/><Relationship Id="rId4" Type="http://schemas.openxmlformats.org/officeDocument/2006/relationships/image" Target="../media/image106.png"/><Relationship Id="rId9" Type="http://schemas.openxmlformats.org/officeDocument/2006/relationships/image" Target="../media/image420.png"/><Relationship Id="rId14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09.png"/><Relationship Id="rId3" Type="http://schemas.openxmlformats.org/officeDocument/2006/relationships/image" Target="../media/image107.png"/><Relationship Id="rId7" Type="http://schemas.openxmlformats.org/officeDocument/2006/relationships/image" Target="../media/image101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460.png"/><Relationship Id="rId5" Type="http://schemas.openxmlformats.org/officeDocument/2006/relationships/image" Target="../media/image99.png"/><Relationship Id="rId15" Type="http://schemas.openxmlformats.org/officeDocument/2006/relationships/image" Target="../media/image120.png"/><Relationship Id="rId10" Type="http://schemas.openxmlformats.org/officeDocument/2006/relationships/image" Target="../media/image450.png"/><Relationship Id="rId4" Type="http://schemas.openxmlformats.org/officeDocument/2006/relationships/image" Target="../media/image106.png"/><Relationship Id="rId9" Type="http://schemas.openxmlformats.org/officeDocument/2006/relationships/image" Target="../media/image440.png"/><Relationship Id="rId14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09.png"/><Relationship Id="rId3" Type="http://schemas.openxmlformats.org/officeDocument/2006/relationships/image" Target="../media/image107.png"/><Relationship Id="rId7" Type="http://schemas.openxmlformats.org/officeDocument/2006/relationships/image" Target="../media/image101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460.png"/><Relationship Id="rId5" Type="http://schemas.openxmlformats.org/officeDocument/2006/relationships/image" Target="../media/image99.png"/><Relationship Id="rId15" Type="http://schemas.openxmlformats.org/officeDocument/2006/relationships/image" Target="../media/image125.png"/><Relationship Id="rId10" Type="http://schemas.openxmlformats.org/officeDocument/2006/relationships/image" Target="../media/image450.png"/><Relationship Id="rId4" Type="http://schemas.openxmlformats.org/officeDocument/2006/relationships/image" Target="../media/image106.png"/><Relationship Id="rId9" Type="http://schemas.openxmlformats.org/officeDocument/2006/relationships/image" Target="../media/image440.png"/><Relationship Id="rId14" Type="http://schemas.openxmlformats.org/officeDocument/2006/relationships/image" Target="../media/image12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09.png"/><Relationship Id="rId3" Type="http://schemas.openxmlformats.org/officeDocument/2006/relationships/image" Target="../media/image107.png"/><Relationship Id="rId7" Type="http://schemas.openxmlformats.org/officeDocument/2006/relationships/image" Target="../media/image101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460.png"/><Relationship Id="rId5" Type="http://schemas.openxmlformats.org/officeDocument/2006/relationships/image" Target="../media/image99.png"/><Relationship Id="rId15" Type="http://schemas.openxmlformats.org/officeDocument/2006/relationships/image" Target="../media/image126.png"/><Relationship Id="rId10" Type="http://schemas.openxmlformats.org/officeDocument/2006/relationships/image" Target="../media/image450.png"/><Relationship Id="rId4" Type="http://schemas.openxmlformats.org/officeDocument/2006/relationships/image" Target="../media/image106.png"/><Relationship Id="rId9" Type="http://schemas.openxmlformats.org/officeDocument/2006/relationships/image" Target="../media/image440.png"/><Relationship Id="rId14" Type="http://schemas.openxmlformats.org/officeDocument/2006/relationships/image" Target="../media/image12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29.png"/><Relationship Id="rId3" Type="http://schemas.openxmlformats.org/officeDocument/2006/relationships/image" Target="../media/image107.png"/><Relationship Id="rId7" Type="http://schemas.openxmlformats.org/officeDocument/2006/relationships/image" Target="../media/image101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540.png"/><Relationship Id="rId5" Type="http://schemas.openxmlformats.org/officeDocument/2006/relationships/image" Target="../media/image99.png"/><Relationship Id="rId15" Type="http://schemas.openxmlformats.org/officeDocument/2006/relationships/image" Target="../media/image131.png"/><Relationship Id="rId10" Type="http://schemas.openxmlformats.org/officeDocument/2006/relationships/image" Target="../media/image129.png"/><Relationship Id="rId4" Type="http://schemas.openxmlformats.org/officeDocument/2006/relationships/image" Target="../media/image106.png"/><Relationship Id="rId9" Type="http://schemas.openxmlformats.org/officeDocument/2006/relationships/image" Target="../media/image128.png"/><Relationship Id="rId14" Type="http://schemas.openxmlformats.org/officeDocument/2006/relationships/image" Target="../media/image13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10.xml"/><Relationship Id="rId21" Type="http://schemas.openxmlformats.org/officeDocument/2006/relationships/image" Target="../media/image17.png"/><Relationship Id="rId7" Type="http://schemas.openxmlformats.org/officeDocument/2006/relationships/tags" Target="../tags/tag14.xml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tags" Target="../tags/tag9.xml"/><Relationship Id="rId16" Type="http://schemas.openxmlformats.org/officeDocument/2006/relationships/image" Target="../media/image10.png"/><Relationship Id="rId20" Type="http://schemas.openxmlformats.org/officeDocument/2006/relationships/image" Target="../media/image16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2.xml"/><Relationship Id="rId15" Type="http://schemas.openxmlformats.org/officeDocument/2006/relationships/image" Target="../media/image12.png"/><Relationship Id="rId23" Type="http://schemas.openxmlformats.org/officeDocument/2006/relationships/image" Target="../media/image19.svg"/><Relationship Id="rId10" Type="http://schemas.openxmlformats.org/officeDocument/2006/relationships/tags" Target="../tags/tag17.xml"/><Relationship Id="rId19" Type="http://schemas.openxmlformats.org/officeDocument/2006/relationships/image" Target="../media/image15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1.png"/><Relationship Id="rId22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5.png"/><Relationship Id="rId7" Type="http://schemas.openxmlformats.org/officeDocument/2006/relationships/image" Target="../media/image16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4.png"/><Relationship Id="rId9" Type="http://schemas.openxmlformats.org/officeDocument/2006/relationships/image" Target="../media/image16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5.png"/><Relationship Id="rId7" Type="http://schemas.openxmlformats.org/officeDocument/2006/relationships/image" Target="../media/image16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4.png"/><Relationship Id="rId9" Type="http://schemas.openxmlformats.org/officeDocument/2006/relationships/image" Target="../media/image16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2.xml"/><Relationship Id="rId7" Type="http://schemas.openxmlformats.org/officeDocument/2006/relationships/image" Target="../media/image21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23.xml"/><Relationship Id="rId9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5.png"/><Relationship Id="rId7" Type="http://schemas.openxmlformats.org/officeDocument/2006/relationships/image" Target="../media/image16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4.png"/><Relationship Id="rId9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5235" r="-2" b="2426"/>
          <a:stretch/>
        </p:blipFill>
        <p:spPr>
          <a:xfrm>
            <a:off x="4287217" y="1960009"/>
            <a:ext cx="4500184" cy="3240087"/>
          </a:xfrm>
          <a:prstGeom prst="rect">
            <a:avLst/>
          </a:prstGeom>
        </p:spPr>
      </p:pic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57D834-5C42-19B5-9B27-C41DDF05CEAB}"/>
              </a:ext>
            </a:extLst>
          </p:cNvPr>
          <p:cNvSpPr txBox="1"/>
          <p:nvPr/>
        </p:nvSpPr>
        <p:spPr>
          <a:xfrm>
            <a:off x="7153373" y="5127467"/>
            <a:ext cx="28119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M.Weißenhofer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PRB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110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094427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(2024)</a:t>
            </a:r>
          </a:p>
        </p:txBody>
      </p:sp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4C20348-9AD0-CEB3-8FEC-DDF8152B49D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09" y="1240731"/>
            <a:ext cx="7511699" cy="4662303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7176120" y="2132856"/>
            <a:ext cx="6480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>
            <a:off x="8555382" y="2136639"/>
            <a:ext cx="6480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608168" y="5949280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5231904" y="2464842"/>
            <a:ext cx="6960096" cy="2836361"/>
          </a:xfrm>
          <a:prstGeom prst="rect">
            <a:avLst/>
          </a:prstGeom>
          <a:solidFill>
            <a:srgbClr val="F8F8F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087AF0FC-8A07-B3C4-2B26-285EAAF7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A1FF087-2E28-A1A4-622D-54DCBEC06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10918A3-0EB2-D918-6424-B673A1C27F7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2" y="3051312"/>
            <a:ext cx="3091223" cy="90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9D79F10-5D05-F934-6010-725DB309D0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0" y="1932015"/>
            <a:ext cx="4034290" cy="9469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AF1CE69D-E18C-80DB-CC04-F1B23B9AF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ABE830-3BE2-ED7E-185A-C669701C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099291"/>
            <a:ext cx="4034290" cy="9469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A65FD2E6-42B2-21A9-22EC-880B888B3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892DF1-0876-ECD3-9554-31B1155BAC0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099291"/>
            <a:ext cx="4034290" cy="9469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218CF1-9A47-22FE-3DAD-74AD48DE2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5484154-A7AF-FE19-A003-5124DC58F2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340952" cy="7603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8356D84-E0D4-D203-FB6A-99094C95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62719B10-FF92-6246-0BF8-7EDF7F79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4FB33A-5DDD-2D37-30BD-830F564F9E2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1"/>
            <a:ext cx="10499171" cy="473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763428-871A-A986-8335-F312F26910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75" y="960970"/>
            <a:ext cx="8773095" cy="5367055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11398" y="5681694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 this</a:t>
            </a:r>
          </a:p>
          <a:p>
            <a:r>
              <a:rPr lang="en-US" sz="1600" dirty="0"/>
              <a:t>simplifies to removal of sum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4A89B65-0BC3-12C4-0020-C7C5EAC2F860}"/>
              </a:ext>
            </a:extLst>
          </p:cNvPr>
          <p:cNvSpPr/>
          <p:nvPr/>
        </p:nvSpPr>
        <p:spPr>
          <a:xfrm>
            <a:off x="3827952" y="987635"/>
            <a:ext cx="8364048" cy="4694059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2C157C-2795-62AA-0111-1730FC65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628775"/>
            <a:ext cx="5112568" cy="35955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0D215F0-DCE4-790A-E2F8-7ED078566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047" y="1603623"/>
            <a:ext cx="5112568" cy="3595572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519374C-3B16-0686-82D3-B2743B5597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4" y="2392959"/>
            <a:ext cx="6120130" cy="2169079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1088F663-DAB3-F87C-1059-B90E883A7B05}"/>
              </a:ext>
            </a:extLst>
          </p:cNvPr>
          <p:cNvSpPr txBox="1"/>
          <p:nvPr/>
        </p:nvSpPr>
        <p:spPr>
          <a:xfrm>
            <a:off x="7697595" y="2815133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make new figure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2B5FF440-E6C5-1B3C-733A-F8A9CD7866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3" y="5139397"/>
            <a:ext cx="7842287" cy="76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28E8FF-76FE-A179-07FB-6FB9A327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56767-D658-BE3A-4BC3-C18BC3D1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EC09B9-BBD7-D6D7-33CF-CF09B4BF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A6A05-9C89-503E-9A11-DE5BB2A96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8F1F61-13B0-F33F-2619-DBDDE8B4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AA6B5A5-9675-7423-9A51-F4B7D3E264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30459" cy="5365560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BCCE337-37F0-EDC5-29E8-BD3F9FE44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6485A4-B070-6234-5087-BCF19D02228B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060807D-1D09-18FB-DC19-5F7BB069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7F12AA7-5837-BBD2-9C20-EC27096831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8DFECC6-7FB3-1E01-BFB3-4397C2118C8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C85F5E45-B578-D2E5-9B87-9F98B18049CD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0F65FAD-4083-EAEB-8B1A-D6E63CD2A7B3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8A01310-E16A-7118-D085-BB5608E2CDF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C15EF70-52A4-3ADF-5601-597BFE1EC63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547460" cy="314247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8BA6CC-3A52-5324-D7D6-2DB14F19C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234020E-D35B-2D23-1037-BC715775854A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</a:t>
            </a:r>
          </a:p>
          <a:p>
            <a:pPr lvl="1"/>
            <a:r>
              <a:rPr lang="en-US" dirty="0"/>
              <a:t>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7FB036A-F681-92C9-7731-CF61A2C43F2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56" y="5173146"/>
            <a:ext cx="2228419" cy="8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representation,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3D9DAB5-12D3-9593-C9F0-5CBE16A816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44CFCBA-A8A1-318A-D3CF-233FD84817A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C0FCFF-D23F-AE85-CE41-DA5AAEB432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6E29CC8-1511-E613-7E3A-42D1D5F2BF89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45170-12D4-40F3-33B4-8B55500A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E674-CBC1-F4D5-76FF-BDC4884C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299E02-F02C-004A-9B90-79DA0C61C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87BA51-A9AC-F389-C586-E5BE428AC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A98D0A-0D77-59ED-6C0B-3348E805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3191F48-9C88-26C4-4A59-66C658D952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DF0EDB-1F6E-CFD4-5970-5AEFDD4E13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9C8D09-6D3F-EBE8-6194-0817578362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A1346208-43CC-D78B-4556-53CDEB988590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0BE4F27C-782A-1322-BA3F-4BC144444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42DFDF8-9B5F-E5A0-FA69-BA86B9CDD65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1944" y="4005064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509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312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115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4919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722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525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328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131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8935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738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541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344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147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2951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754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557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1145" y="4005064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28688" y="4229619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3094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1125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2821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7208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3094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4898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48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29771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1716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540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71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5796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5941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69595" y="425358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38793" y="4248770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5659" y="4253113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33690" y="4248982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9485B-BCA2-A1EC-CA8F-9231EFEA0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9B9E7-4A19-5E4A-89F7-6E23566C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6FFCAE-6A77-A9F4-44E0-28A8100562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Close for small excitation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0031FE-9489-5B4F-64B1-67D69BD64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BCCB36-A6BB-370E-297E-487147531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F17614-0E67-A379-1587-2C6FFD74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3EEACAB-0E88-9906-2BD2-F3BAC551D6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C382284-E14A-2CC9-10E8-0AA8196333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67" y="4840782"/>
            <a:ext cx="5690411" cy="1399911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2ADD2671-0D6F-E47C-BB86-384F640B2F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91" y="4222480"/>
            <a:ext cx="1547839" cy="3451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57863F-65B7-FAE6-CB22-D3F54D34A97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3850E77-54F1-A88F-8EED-57B73E15DEF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2" y="5164356"/>
            <a:ext cx="1212952" cy="37638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D034C55-29FF-8191-E4DB-0D8B43ACEB4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9" y="5602188"/>
            <a:ext cx="1214835" cy="3310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686DEF-7741-63AF-A535-B3F3451FD33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1C6F9887-FBFB-0634-85D3-05FBF03E611F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1D491E55-BB37-5AB5-CF00-9F33C271CF89}"/>
              </a:ext>
            </a:extLst>
          </p:cNvPr>
          <p:cNvSpPr/>
          <p:nvPr/>
        </p:nvSpPr>
        <p:spPr>
          <a:xfrm rot="2719687">
            <a:off x="6948475" y="4544892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3E76218-E186-CA7D-DCEE-F5C7E79CE84A}"/>
              </a:ext>
            </a:extLst>
          </p:cNvPr>
          <p:cNvSpPr/>
          <p:nvPr/>
        </p:nvSpPr>
        <p:spPr>
          <a:xfrm rot="18355635">
            <a:off x="2635745" y="5292102"/>
            <a:ext cx="576102" cy="375568"/>
          </a:xfrm>
          <a:prstGeom prst="corner">
            <a:avLst>
              <a:gd name="adj1" fmla="val 41348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8F74B712-5826-AAF0-A3E5-6974AAD61B36}"/>
              </a:ext>
            </a:extLst>
          </p:cNvPr>
          <p:cNvSpPr/>
          <p:nvPr/>
        </p:nvSpPr>
        <p:spPr>
          <a:xfrm>
            <a:off x="10685047" y="4246529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00E6A-15E5-EE9F-ECCC-6893DDC6A57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31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69CC-6907-1D57-AE96-DC9BED4B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01CC80-CEFD-4538-B322-877FFB57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2" y="2055701"/>
            <a:ext cx="5568949" cy="4103687"/>
          </a:xfrm>
        </p:spPr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3E8C3-C0E5-1F0C-5A11-7FF3BEF2C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D91CDE-BAF1-0223-BE9D-5EF1BEAD7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6CB510-2F91-5509-DF79-82BAFDAF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6655489-DA4F-35E0-0A1F-7F71C47D0B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426300"/>
            <a:ext cx="1423405" cy="5795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0958EE3-A454-6D7D-6493-34F238FB0A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2457279"/>
            <a:ext cx="1425289" cy="57952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5C5AF8B-F7BF-EEFF-4905-E52F82BB5A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346" y="3298022"/>
            <a:ext cx="1360154" cy="35296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EF00CCF-3862-CF76-9DC6-1885ADE174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3259453"/>
            <a:ext cx="1366570" cy="3596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16B31F2-A61A-30BA-6BD0-B0EED2763F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73" y="3929053"/>
            <a:ext cx="991110" cy="356911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6B481C0-7435-63B4-1DEC-D40CB87296D0}"/>
              </a:ext>
            </a:extLst>
          </p:cNvPr>
          <p:cNvSpPr txBox="1"/>
          <p:nvPr/>
        </p:nvSpPr>
        <p:spPr>
          <a:xfrm>
            <a:off x="9122204" y="3854079"/>
            <a:ext cx="2950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number of bosons/magnons.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6894D132-AFA5-0DEA-2E0F-11A46B74A28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4867152"/>
            <a:ext cx="1492065" cy="35552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AD9EE41-E05C-2138-3AC3-0EBA2D6DEB7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0697B1-360F-0759-1931-483A7C4EF43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8581A94D-5172-6E91-BAC5-EDE15C8F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405910D-DFD8-4BF0-9B33-6D6723554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Close for small excitation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1B077BE-3975-AA27-2C98-00FA16C0A97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F71ECCF2-9E44-D05C-9A37-641354C06915}"/>
              </a:ext>
            </a:extLst>
          </p:cNvPr>
          <p:cNvSpPr/>
          <p:nvPr/>
        </p:nvSpPr>
        <p:spPr>
          <a:xfrm rot="5400000">
            <a:off x="8626580" y="4769479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776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86D54D-E363-A3E4-1406-73F65E80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B1D3E-BA04-E747-4DA4-735372543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fulfill the Boson commutation relations, but is close for small excitation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EF1234-48C2-4C18-8444-8AFE8E7388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C478D-DBEB-56BF-19B7-54F076056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7BF19-1BAF-A9C4-6B84-17304BE7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E05A60-479C-29CE-45C9-70368BB5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449A3CA-9C70-AAAA-1819-AA2BA5068F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00" y="3032170"/>
            <a:ext cx="1492065" cy="35552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6E9606-8843-55DA-49D4-3A7E613ADE11}"/>
              </a:ext>
            </a:extLst>
          </p:cNvPr>
          <p:cNvSpPr txBox="1"/>
          <p:nvPr/>
        </p:nvSpPr>
        <p:spPr>
          <a:xfrm>
            <a:off x="7104112" y="3433525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using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1B90E76-9FD7-F14C-E4DD-FBFAA049F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7" y="3525966"/>
            <a:ext cx="1380151" cy="120454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721A89-DE48-E1B4-75B9-0F2981F73451}"/>
              </a:ext>
            </a:extLst>
          </p:cNvPr>
          <p:cNvSpPr txBox="1"/>
          <p:nvPr/>
        </p:nvSpPr>
        <p:spPr>
          <a:xfrm>
            <a:off x="6896081" y="483007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we</a:t>
            </a:r>
            <a:r>
              <a:rPr lang="de-DE" sz="1600" dirty="0"/>
              <a:t> find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C093247-A0A2-4F2B-3B38-9DDFED66D5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51" y="4888595"/>
            <a:ext cx="2846723" cy="3473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B3894FB-33D5-984F-E95F-3280EB9178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76" y="2484501"/>
            <a:ext cx="1366570" cy="35961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466CA25-345E-A690-4EEC-70E8DF5CD6C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41" y="2510482"/>
            <a:ext cx="1360154" cy="352966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7B317D76-3487-AD38-B00E-9BBB4A3B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ADA7245-6156-9682-3593-B3287CCEB6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215375-77B2-94E5-5C80-D46ABD72540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AF2BBB8-D1F5-8416-55F2-6FFB61FE4EE8}"/>
              </a:ext>
            </a:extLst>
          </p:cNvPr>
          <p:cNvSpPr/>
          <p:nvPr/>
        </p:nvSpPr>
        <p:spPr>
          <a:xfrm>
            <a:off x="3575720" y="2780928"/>
            <a:ext cx="1440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F793F702-BFA1-F4C9-C7C5-0274277B3DD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46" y="2772708"/>
            <a:ext cx="94476" cy="2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sophisticated attempt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780928"/>
            <a:ext cx="3076571" cy="45561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2638E-A553-F452-638F-AC6298D8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32105-48A2-C791-943A-A04DB3B0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E2BC7-F2F9-6CEF-078C-7CB569A70A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 so sophisticated anymore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06DDEC-B6C7-7DCB-7387-BA9F7D476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4112" y="2337972"/>
            <a:ext cx="5568949" cy="4103687"/>
          </a:xfrm>
        </p:spPr>
        <p:txBody>
          <a:bodyPr/>
          <a:lstStyle/>
          <a:p>
            <a:r>
              <a:rPr lang="en-US" dirty="0"/>
              <a:t>Linearized form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779D0-35AF-C0C4-458D-0788FB692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FAB0C-2BE6-59AA-AC1B-FA0BBA6DB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AE50AF-CA50-39C8-2659-E46D6156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2E2D2F2-0FA5-BC00-3BF5-3D7CB8B7A5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68780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960234B-8210-F09A-A8C1-075F906654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9" y="3702057"/>
            <a:ext cx="6016503" cy="2189399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310963F-E078-3FFC-074F-1AB80F61F180}"/>
              </a:ext>
            </a:extLst>
          </p:cNvPr>
          <p:cNvSpPr/>
          <p:nvPr/>
        </p:nvSpPr>
        <p:spPr>
          <a:xfrm>
            <a:off x="9222806" y="2203114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0158A4F-A8D0-F402-7255-7006B564E3C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BB32C4-540F-3CCF-7572-4B29663D50A8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2FEE483-78A8-CCF6-5C48-275B707DB6E2}"/>
              </a:ext>
            </a:extLst>
          </p:cNvPr>
          <p:cNvSpPr/>
          <p:nvPr/>
        </p:nvSpPr>
        <p:spPr>
          <a:xfrm>
            <a:off x="549457" y="4365104"/>
            <a:ext cx="6118893" cy="172772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600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8D1B5-013C-F346-413E-8C5FC2977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D033C-7213-6CAE-B79A-C9617EF8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F3189-1564-D049-60B1-686E23E23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749" y="1196752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015A6-8748-CA5B-F862-BE389BC42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12B5E-4B6A-EC75-79C4-0421771F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F0B2A6-9AA7-FB4D-4126-9ABC3873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03DE9AF-FD68-3772-FD76-567CB6D0DD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569417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D559BC-0F45-426A-D954-9DFF015E13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0" y="1778530"/>
            <a:ext cx="7034535" cy="425918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D5E907A-05AA-1445-2F90-B28E557C5760}"/>
              </a:ext>
            </a:extLst>
          </p:cNvPr>
          <p:cNvSpPr txBox="1"/>
          <p:nvPr/>
        </p:nvSpPr>
        <p:spPr>
          <a:xfrm>
            <a:off x="7420195" y="4869160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These would be magnon-magnon interactions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1DEBFE-53BB-2C84-6A3D-3354F9864477}"/>
              </a:ext>
            </a:extLst>
          </p:cNvPr>
          <p:cNvSpPr/>
          <p:nvPr/>
        </p:nvSpPr>
        <p:spPr>
          <a:xfrm>
            <a:off x="480468" y="2420863"/>
            <a:ext cx="6954816" cy="280833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546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ED448E7-8E24-B9B3-A9F4-3B2DACAF0E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28FD91-E685-A802-70BE-F44950EC56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0E942BE1-5D92-5D72-FD74-32F04602C6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067476"/>
            <a:ext cx="7024165" cy="307582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982A091-512B-A95A-DB1A-A8CA3583BF09}"/>
              </a:ext>
            </a:extLst>
          </p:cNvPr>
          <p:cNvSpPr txBox="1"/>
          <p:nvPr/>
        </p:nvSpPr>
        <p:spPr>
          <a:xfrm>
            <a:off x="7435284" y="5328822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 practically unsolvable for real systems</a:t>
            </a:r>
            <a:endParaRPr lang="de-DE" sz="16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90DF144-9A39-5579-0980-783D42E13171}"/>
              </a:ext>
            </a:extLst>
          </p:cNvPr>
          <p:cNvSpPr/>
          <p:nvPr/>
        </p:nvSpPr>
        <p:spPr>
          <a:xfrm>
            <a:off x="1199456" y="3564711"/>
            <a:ext cx="6286070" cy="257859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E4943-1E5E-BAB4-D830-264B03F6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E49F9-1AA5-8BC6-322D-6738BEB1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BEF687-7C1B-34A3-B333-A8B664A65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54290F-9147-2FA2-34C8-22CF291B6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4B0F23-2C2C-A61E-C61C-5A943A4FF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38E59-EAAD-3F8F-1487-79B3D42A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DF5297-1308-2130-AD71-62E2C84279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19316BA-73CB-61C1-6797-42BDADE28929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7F74108-EE5F-FFBB-0A29-BE5DA98428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8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5138D03-053A-8198-9551-210DA6606E4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CCC64A5-4944-FEA0-35CA-2671FBC30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0350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EBC176E-A39D-0842-0EA6-5FDF77BBCB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5" y="1941670"/>
            <a:ext cx="2721073" cy="11746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0FEB0B9-CB42-8498-0976-286CCEE2BBA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68526"/>
            <a:ext cx="3447466" cy="52784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CBBA5C3-D2F4-DB1F-FC1B-FF10C9A4FE01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82D6170-9722-15A1-7835-C9AA3D00846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D95C7-A55A-92A6-B143-044739B0D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37029-B226-8DC0-783E-0BB14AD6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36B27A-D3A1-E488-B330-9A40F048B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We want to express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AE4B8-6A35-6C08-AF02-FC15A06B6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E87231-2A76-A464-5568-6C1FEB641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DCF30AE-FDE0-C01F-BAD7-625FF446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B298C79-1D63-939F-ACD4-A463F90806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B5E3F52-DD3B-BE9C-D9EF-C16038DDA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0350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691895E-F835-6E75-C222-21C4EB4AAB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5" y="1941670"/>
            <a:ext cx="2721073" cy="11746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A62C5C-940C-29FE-837C-4C927DF423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568526"/>
            <a:ext cx="3447466" cy="52784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6152C59-6C5A-47BB-39BA-73F22A78B3A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4722232"/>
            <a:ext cx="4749463" cy="149714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CCE4ECF-24BA-35AD-BA59-62EDBEF77541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0FA570-D9FA-5441-F0FB-A09C07C265B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1" y="1396393"/>
            <a:ext cx="5625794" cy="7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11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9CD3F9-F3FF-21F9-B661-5009D449E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E03D3-A2DB-FC81-D534-3D68CFCB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DDFC3-1A60-DC13-F0EC-8C61993C5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DCC3B-7A3B-7D9B-4C16-8E8B121F5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125E42-C026-CF1E-BF3B-EB5C47BC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0971ADF-03E8-E51F-82E2-35544F157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F45FAEE-BC3F-3B8A-BFD4-2B28E719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D2484B2-25F4-3AAD-8E08-090B6EE9C1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AB23EEE-D4A3-42D6-934D-5AC86A1F03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65" y="311470"/>
            <a:ext cx="7065029" cy="5826851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C44BEB3-B80A-8391-46C3-DAC8EBA97FC0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427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8B059A6-C7B8-FD1B-C7CF-1831D96BFC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0C5176-10AA-C20A-B3C8-E3B40B82E3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412A297-61D6-18F9-BD41-47546F36BCA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9" y="534431"/>
            <a:ext cx="5924571" cy="210285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D18831A-F52B-E996-678E-C9A1EA0F48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7D93B58-F03D-B55C-7A81-B0D47D21AEC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072331" y="2201571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A42BE-8E86-5980-2A9E-69DB2C5DC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BDB9D-D13A-B3A8-C931-B16183B54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A9D053-29BF-E64F-4B65-47BF923A5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E97186-7C29-4529-1793-3AC223A3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E1D54E1-CEDC-4818-7B69-FD8223688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A4C9C8B-1304-C832-091E-CDA9F276A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292FAB0-D0C9-373E-1101-EBEE33F374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7C06E1F-E208-F0D1-E5C7-6FD4DA2018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2F40190-44F4-17C5-E514-ABEE5CD0DD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39" y="534431"/>
            <a:ext cx="5924571" cy="210285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DAAD1BA-6BD6-A380-B843-6746B41D8BB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00852CE-3AA0-1787-4EF7-2585F4951A2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8BFFDC0-CFFE-CCEE-231C-60AA1B2A6B2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3697831"/>
            <a:ext cx="5168846" cy="151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775278-5CCA-CA25-5273-4B1AE0C2CA2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18" y="5260737"/>
            <a:ext cx="4663515" cy="104251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46728E0-F850-FB4D-BD13-BCA7F7AFE4DC}"/>
              </a:ext>
            </a:extLst>
          </p:cNvPr>
          <p:cNvSpPr txBox="1"/>
          <p:nvPr/>
        </p:nvSpPr>
        <p:spPr>
          <a:xfrm>
            <a:off x="9072331" y="2201571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AAFEB2D-8B88-0035-4B4A-07AABD0D0A41}"/>
              </a:ext>
            </a:extLst>
          </p:cNvPr>
          <p:cNvSpPr/>
          <p:nvPr/>
        </p:nvSpPr>
        <p:spPr>
          <a:xfrm>
            <a:off x="5564030" y="5883354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6332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A181E2B-9687-0AD2-A028-A6FD42BAD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65392EA-CE50-7F3B-090C-6A04CADFF3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5904442" y="1131731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40FDC15-54BE-A71C-2500-09A89A3BD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2F679E7B-DC00-6043-F4D8-4A20976480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548CF44-CB1B-675F-7820-A10920B1C6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A0F17F3-14A5-613B-03CB-8BBF1EE5C7A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06" y="496860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022F157-E731-4C6A-1555-2C94D159C14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2" y="2034476"/>
            <a:ext cx="2283719" cy="17203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87" y="4235098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948" y="4987181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871133" y="5667752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6050706" y="5683625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Now we can understand why the average we calculated earlier was 0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78970C-FA6A-FB03-9986-C45E396E605D}"/>
              </a:ext>
            </a:extLst>
          </p:cNvPr>
          <p:cNvSpPr/>
          <p:nvPr/>
        </p:nvSpPr>
        <p:spPr>
          <a:xfrm>
            <a:off x="5904442" y="1131731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8262C9E7-69F2-C268-6313-86F7136328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99" y="2204864"/>
            <a:ext cx="11634889" cy="1946412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7752184" y="3717032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616280" y="3719314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fik 43">
            <a:extLst>
              <a:ext uri="{FF2B5EF4-FFF2-40B4-BE49-F238E27FC236}">
                <a16:creationId xmlns:a16="http://schemas.microsoft.com/office/drawing/2014/main" id="{B9295830-0378-0EE5-A9AA-EB0DF84295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7" y="4658977"/>
            <a:ext cx="3957789" cy="132296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989139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7638892" y="473492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8DD0-9225-5191-4E9C-420E67D9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D6E2B-5B4C-32D1-945C-F253E79EDF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4AAC7-9990-0F05-98E8-454E83B23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CCF1F3-A285-869B-9015-A630D1EEB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5A1C7A-870D-0750-6F93-EC23A92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BFB8FF-9552-DBD3-EE2E-34CD68AE6EDF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D0037A4-DEE2-13A0-A115-9A81E6C0AE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6295" cy="4560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6788F85-CA4C-58D7-B1C2-DD52A073F0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39B5F96-7E19-EF8E-25CE-16BC653C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25D6AD-4D9B-896B-F740-1772456625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61E489-9409-80F0-E2CA-4B324BB632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247333"/>
            <a:ext cx="4765610" cy="355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8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D0E5F23-3E7D-3849-8990-166555751A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750F182-7862-0E49-F58F-67DA8DF4D5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42" y="1111721"/>
            <a:ext cx="5195100" cy="218120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0184A9B-6DEE-2B5A-DEE2-3D850F0A74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42" y="1111721"/>
            <a:ext cx="5195100" cy="218120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E07A4B2-35FC-28AF-11C3-D30EE871079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7" y="4143442"/>
            <a:ext cx="5636405" cy="112259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A644DA6-8A7D-83C7-C13B-B71AD8AEB019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BA27C39-85EC-C0D5-4A2C-39EB7EC9030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D72813A-BC0F-0031-F569-420AE8ACFD28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23CF6D1-70B9-D313-35D1-1659FCBF24D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4997C39-84D2-FC3A-6890-BD345295AE5C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34F06A5-342D-CE85-2E97-3AD4024979DE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40F3730-524C-F1AC-0694-6DA7AFD4692E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5B6B297-09CE-F1AC-D10C-A37535CDCACF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43EFDEC-08A7-E9C1-FA8F-1D421EDC490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F3EC42B-73D7-D280-7940-14B02885C0DC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CCBD2CA-F47D-70BC-D132-017154C090C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5575639-AA0B-ACEB-5CD7-11FA07A2B049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12A3DD2-827B-C864-7C25-A4DD5A7A6C7B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F20673E-68B1-7D75-343D-3EE1D07BE7F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AEF41A1E-EBF1-D76E-FA4B-E9C46AC789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87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88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89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 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3C65BB7-08B9-7107-F8CB-B364C18CDA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2" y="3051312"/>
            <a:ext cx="3091223" cy="906672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063EA6D5-5ABD-9F3B-6B68-BD5BB1EB7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91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92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3,70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y  \delta_{i,j}  \qquad + \text{cyclic permutation}&#10;\end{align*}&#10;&#10;\end{document}"/>
  <p:tag name="IGUANATEXSIZE" val="20"/>
  <p:tag name="IGUANATEXCURSOR" val="20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8,9313"/>
  <p:tag name="ORIGINALWIDTH" val="2772,404"/>
  <p:tag name="OUTPUTTYPE" val="PNG"/>
  <p:tag name="IGUANATEXVERSION" val="162"/>
  <p:tag name="LATEXADDIN" val="\documentclass{article}&#10;\usepackage{amsmath}&#10;\pagestyle{empty}&#10;\begin{document}&#10;&#10;\begin{align*}&#10;\mathcal{H}|0\rangle &amp;= - \sum_{i\neq j} J \cdot \left( \frac{1}{2} \left\{ \hat{S}_i^+ \hat{S}_j^- +\hat{S}_i^- \hat{S}_j^+\right\} + \hat{S}_i^z  \hat{S}_j^z \right)|0\rangle\\&#10;&amp;=0 - J N \cdot S^2|0\rangle = E_0 |0\rangle&#10;\end{align*}&#10;&#10;&#10;\end{document}"/>
  <p:tag name="IGUANATEXSIZE" val="20"/>
  <p:tag name="IGUANATEXCURSOR" val="280"/>
  <p:tag name="TRANSPARENCY" val="Wahr"/>
  <p:tag name="COLORHEX" val="000000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955,38"/>
  <p:tag name="OUTPUTTYPE" val="PNG"/>
  <p:tag name="IGUANATEXVERSION" val="161"/>
  <p:tag name="LATEXADDIN" val="\documentclass{article}&#10;\usepackage{amsmath}&#10;\pagestyle{empty}&#10;\begin{document}&#10;&#10;\begin{align*}&#10;\mathcal{H} &amp;= - \sum_{i \neq j} J_{i,j} \cdot \hat{S}_i \cdot \hat{S}_j\\&#10; &amp;= - \sum_{i\neq j} J_{i,j} \cdot \left( \frac{1}{2} \left\{ \hat{S}_i^+ \hat{S}_j^- +\hat{S}_i^- \hat{S}_j^+\right\} + \hat{S}_i^z  \hat{S}_j^z \right)\\&#10; &amp;= - \sum_{i\neq j} J_{i,j} \cdot \left( S \left\{ \hat{a}_i \hat{a}_j^\dagger +\hat{a}_i^\dagger \hat{a}_j\right\} + \left(S-\hat{n}_i\right)  \left(S-\hat{n}_j\right) \right)\\&#10;\end{align*}&#10;&#10;&#10;\end{document}"/>
  <p:tag name="IGUANATEXSIZE" val="20"/>
  <p:tag name="IGUANATEXCURSOR" val="489"/>
  <p:tag name="TRANSPARENCY" val="Wahr"/>
  <p:tag name="LATEXENGINEID" val="0"/>
  <p:tag name="TEMPFOLDER" val="c:\temp\"/>
  <p:tag name="LATEXFORMHEIGHT" val="377,4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4,99"/>
  <p:tag name="ORIGINALWIDTH" val="3452,569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\frac{NJS^2}{2}-\sum_{i\neq j} JS \cdot  \left\{ \hat{a}_j^\dagger \hat{a}_i  +\hat{a}_i^\dagger \hat{a}_j\right\} + JS\sum_i\hat{n}_i + \underbrace{\sum_{ij} J \hat{n}_i\hat{n}_j}_{\approx 0} \\&#10;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68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7,814"/>
  <p:tag name="ORIGINALWIDTH" val="3439,82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0 - \sum_{i\neq j} JS \left\{ \left[\hat{a}_j^\dagger\hat{a}_i , \hat{a}_n \right] + \left[\hat{a}_i^\dagger\hat{a}_j , \hat{a}_n \right]\right\}+ JS \sum_i \left[\hat{n}_i,\hat{a}_n\right]\\&#10;&amp;= 0 - \sum_{i\neq j} JS \left\{ -\delta_{jn} \hat{a}_i   -\delta_{in} \hat{a}_j\right\}+ JS \sum_i -\delta_{in} \hat{a}_i\\&#10;&amp;=  -  JS \left\{ -\sum_{i\neq j} \delta_{jn} \hat{a}_i   -\sum_{i\neq j} \delta_{in} \hat{a}_j\right\}+ JS \sum_i -\delta_{in} \hat{a}_i\\&#10;\end{align*}&#10;&#10;&#10;&#10;\end{document}"/>
  <p:tag name="IGUANATEXSIZE" val="20"/>
  <p:tag name="IGUANATEXCURSOR" val="65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0,3862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&amp;= \ldots&#10;\end{align*}&#10;&#10;\end{document}"/>
  <p:tag name="IGUANATEXSIZE" val="16"/>
  <p:tag name="IGUANATEXCURSOR" val="415"/>
  <p:tag name="TRANSPARENCY" val="Wahr"/>
  <p:tag name="COLORHEX" val="000000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,4556"/>
  <p:tag name="ORIGINALWIDTH" val="2761,155"/>
  <p:tag name="OUTPUTTYPE" val="PNG"/>
  <p:tag name="IGUANATEXVERSION" val="161"/>
  <p:tag name="LATEXADDIN" val="\documentclass{article}&#10;\usepackage{amsmath}&#10;\pagestyle{empty}&#10;\begin{document}&#10;&#10;\begin{align*}&#10;\mathcal{H} 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108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3,558"/>
  <p:tag name="ORIGINALWIDTH" val="4329,209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  &amp;= \frac{JS}{\sqrt{N}} \sum_n   \sum_{i}      \frac{1}{\sqrt{N}} \sum_{\vec{k}^\prime} \exp(\text{i} \vec{k}^\prime \vec{r}_{i}) \hat{a}(\vec{k}^\prime) \left(2-\delta_{in}\right)\exp(-\text{i} \vec{k} \vec{r}_{n}) \\&#10;  &amp;= \frac{JS}{{N}} \sum_n   \sum_{i}\sum_{\vec{k}^\prime}    \left(2-\delta_{in}\right)  \exp(\text{i} \vec{k}^\prime \vec{r}_{i}+0-\text{i} \vec{k} \vec{r}_{n}) \hat{a}(\vec{k}^\prime)\\&#10;  &amp;= \frac{JS}{{N}}  \sum_{\vec{k}^\prime,i,n}    \left(2-\delta_{in}\right)  \exp(\text{i} \vec{k}^\prime \vec{r}_{i}-\text{i} \vec{k} \vec{r}_{i}+\text{i} \vec{k} \vec{r}_{i}-\text{i} \vec{k} \vec{r}_{n}) \hat{a}(\vec{k}^\prime)\\&#10;  &amp;= \frac{JS}{{N}}  \sum_{\vec{k}^\prime,i,n}    \left(2-\delta_{in}\right)  \exp\left(\text{i} (\vec{k}^\prime - \vec{k} )\vec{r}_{i} + \text{i} \vec{k} (\vec{r}_{i}- \vec{r}_{n})\right) \hat{a}(\vec{k}^\prime)\\&#10;&amp;= JS  \sum_{\vec{k}^\prime} \sum_i \frac{1}{N}    \exp\left(\text{i} (\vec{k}^\prime - \vec{k} )\vec{r}_{i} \right) \cdot \sum_n \left(2-\delta_{0n}\right) \exp\left( \text{i} \vec{k} (\vec{r}_{0}- \vec{r}_{n})\right) \hat{a}(\vec{k}^\prime)\\&#10;&amp;= JS  \sum_{\vec{k}^\prime} \delta_{\vec{k}^\prime, \vec{k}}  \sum_n \left(2-\delta_{0n}\right) \exp\left( \text{i} \vec{k} (\vec{r}_{0}- \vec{r}_{n})\right) \hat{a}(\vec{k}^\prime)\\&#10;&amp;= JS   \sum_n \left(2-\delta_{0n}\right) \exp\left( \text{i} \vec{k} (\vec{r}_{0}- \vec{r}_{n})\right) \hat{a}(\vec{k})\\&#10;\end{align*}&#10;&#10;\end{document}"/>
  <p:tag name="IGUANATEXSIZE" val="16"/>
  <p:tag name="IGUANATEXCURSOR" val="1819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4,871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&amp;= JS   \sum_n \left(2-\delta_{0n}\right) \exp\left( \text{i} \vec{k} (\vec{r}_{0}- \vec{r}_{n})\right) \hat{a}(\vec{k})\\&#10; \frac{\partial}{\partial t} \hat{a}(\vec{k})  &amp;=- \frac{\text{i}}{\hbar}   \mathcal{W}_{\vec{k}} \hat{a}(\vec{k})\\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&#10;\hat{a}_j(\vec{k}_0,t) &amp;=\hat{A} \cdot  \exp(\text{i} \vec{k}_0 \vec{r}_j-\text{i} \omega_{\vec{k}_0} t)     \\&#10; \end{align*}&#10;&#10;\end{document}"/>
  <p:tag name="IGUANATEXSIZE" val="20"/>
  <p:tag name="IGUANATEXCURSOR" val="2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4,8819"/>
  <p:tag name="ORIGINALWIDTH" val="5704,537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 - \sum_i \mathcal{K}_i  \cdot \hat{S}_i \cdot \hat{S}_i\\&#10;&amp;= \ldots \approx - \frac{NJS^2}{2}-\sum_{i\neq j} JS \cdot  \left\{ \hat{a}_j^\dagger \hat{a}_i  +\hat{a}_i^\dagger \hat{a}_j\right\} + JS\sum_i\hat{n}_i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484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0,1688"/>
  <p:tag name="ORIGINALWIDTH" val="1946,757"/>
  <p:tag name="OUTPUTTYPE" val="PNG"/>
  <p:tag name="IGUANATEXVERSION" val="162"/>
  <p:tag name="LATEXADDIN" val="\documentclass{article}&#10;\usepackage{amsmath}&#10;\pagestyle{empty}&#10;\begin{document}&#10;&#10;\begin{align*}&#10;\mathcal{H} &amp;= \sum_{i\neq j} \hat{a}_i^\dagger H \hat{a}_i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418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5,943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S_m^-|0\rangle \\&#10;&amp;= |S,S,\ldots,\underbrace{S-1}_{m},\ldots,S\rangle&#10;\end{align*}&#10;&#10;\end{document}"/>
  <p:tag name="IGUANATEXSIZE" val="16"/>
  <p:tag name="IGUANATEXCURSOR" val="1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77,465"/>
  <p:tag name="ORIGINALWIDTH" val="3687,289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\mathcal{H}|m\rangle &amp;= - \sum_{i\neq j} J \cdot \left( \frac{1}{2} \left\{ \hat{S}_i^+ \hat{S}_j^-|m\rangle +\hat{S}_i^- \hat{S}_j^+|m\rangle\right\} + \hat{S}_i^z  \hat{S}_j^z |m\rangle\right)\\&#10;&amp;= -\sum_{i\neq j}  J \cdot \left( \frac{1}{2} \left\{ \delta_{i,m}\hat{S}_i^+ \hat{S}_j^-|m\rangle + \delta_{j,m}\hat{S}_i^- \hat{S}_j^+|m\rangle\right\} + &#10; \hat{S}_i^z  \hat{S}_j^z |m\rangle\right)\\&#10;&amp;= -  J \cdot \left( \frac{1}{2} \left\{ \sum_{ j}\hat{S}_m^+ \hat{S}_j^-|m\rangle + \sum_{i}\hat{S}_i^- \hat{S}_m^+|m\rangle\right\} + &#10;\sum_{i\neq j} \hat{S}_i^z  \hat{S}_j^z |m\rangle\right)\\&#10;&amp;= -  J \cdot \left( \frac{1}{2} \left\{ \sum_{ j}S|j\rangle + \sum_{i}S|i\rangle\right\} + &#10;\sum_{i\neq j} \hat{S}_i^z  \hat{S}_j^z |m\rangle\right)\\&#10;&amp;=\left(E_0 + 2JS\right)|m\rangle - JS\sum_n|n\rangle&#10;\end{align*}&#10;\end{document}"/>
  <p:tag name="IGUANATEXSIZE" val="20"/>
  <p:tag name="IGUANATEXCURSOR" val="901"/>
  <p:tag name="TRANSPARENCY" val="Wahr"/>
  <p:tag name="COLORHEX" val="000000"/>
  <p:tag name="LATEXENGINEID" val="0"/>
  <p:tag name="TEMPFOLDER" val="c:\temp\"/>
  <p:tag name="LATEXFORMHEIGHT" val="405,6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5,943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S_m^-|0\rangle \\&#10;&amp;= |S,S,\ldots,\underbrace{S-1}_{m},\ldots,S\rangle&#10;\end{align*}&#10;&#10;\end{document}"/>
  <p:tag name="IGUANATEXSIZE" val="16"/>
  <p:tag name="IGUANATEXCURSOR" val="1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982,002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JS\right)|m\rangle - JS\sum_n|n\rangle&#10;\end{align*}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982,002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JS\right)|m\rangle - JS\sum_n|n\rangle&#10;\end{align*}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982,002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JS\right)|m\rangle - JS\sum_n|n\rangle&#10;\end{align*}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4,2032"/>
  <p:tag name="ORIGINALWIDTH" val="659,9175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&#10;\end{align*}&#10;&#10;&#10;\end{document}"/>
  <p:tag name="IGUANATEXSIZE" val="20"/>
  <p:tag name="IGUANATEXCURSOR" val="17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4,211"/>
  <p:tag name="ORIGINALWIDTH" val="5149,606"/>
  <p:tag name="OUTPUTTYPE" val="PNG"/>
  <p:tag name="IGUANATEXVERSION" val="162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 \left(E_0 + 2JS\right)|n\rangle - JS\sum_j|j\rangle \right)\\&#10; &amp;= \frac{1}{\sqrt{N}}\left( \sum_n  \left(E_0 + 2JS\right)\exp\left({\text{i}\vec{k}\cdot\vec{r}_n}\right) |n\rangle -  JS\sum_{n,j} \exp\left({\text{i}\vec{k}\cdot\vec{r}_n}\right) |j\rangle \right)\\&#10; &amp;= \frac{1}{\sqrt{N}}\left( \sum_n  \left(E_0 + 2JS\right)\exp\left({\text{i}\vec{k}\cdot\vec{r}_n}\right) |n\rangle -  JS\sum_{n,j} \exp^{\text{i}\vec{k}\cdot\vec{r}_n} \exp\left({-\text{i}\vec{k}\cdot\vec{r}_j}\right) \exp\left({\text{i}\vec{k}\cdot\vec{r}_j}\right) |j\rangle \right)\\&#10; &amp;= \frac{1}{\sqrt{N}}\left( \sum_n  \left(E_0 + 2JS\right)\exp\left({\text{i}\vec{k}\cdot\vec{r}_n}\right) |n\rangle - JS\sum_{n,j} \exp\left({\text{i}\vec{k}\cdot\vec{r}_n-\text{i}\vec{k}\cdot\vec{r}_j}\right) \exp\left({\text{i}\vec{k}\cdot\vec{r}_j}\right) |j\rangle \right)\\&#10;\end{align*}&#10;&#10;&#10;\end{document}"/>
  <p:tag name="IGUANATEXSIZE" val="20"/>
  <p:tag name="IGUANATEXCURSOR" val="1125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5085,114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\left({\text{i}\vec{k}\cdot\vec{r}_n}\right) |n\rangle -  JS\sum_{n,j} \exp\left({\text{i}\vec{k}\cdot\vec{r}_n-\text{i}\vec{k}\cdot\vec{r}_j}\right) \exp\left({\text{i}\vec{k}\cdot\vec{r}_j}\right) |j\rangle \right)\\&#10; &amp;=\left(   \left(E_0 + 2JS\right) |k\rangle -  \frac{1}{\sqrt{N}} JS\sum_{\Delta}\sum_{j} \exp\left({\text{i}\vec{k}\cdot\vec{r}_\Delta} \right)\exp\left({\text{i}\vec{k}\cdot\vec{r}_j}\right) |j\rangle \right)\\&#10; &amp;= \left(   \left(E_0 + 2JS\right) |k\rangle -  JS\sum_{\Delta} \exp\left({\text{i}\vec{k}\cdot\vec{r}_\Delta}\right) |k\rangle \right)\\&#10; &amp;= \left(   E_0  |k\rangle -  JS\sum_{\Delta} \left(2-\exp\left({\text{i}\vec{k}\cdot\vec{r}_\Delta}\right) \right)|k\rangle \right)\\&#10; &amp;= \left(   E_0  |k\rangle -  JS\sum_{\Delta&gt;0} \left(2-\exp\left({\text{i}\vec{k}\cdot\vec{r}_\Delta}\right)-\exp\left({-\text{i}\vec{k}\cdot\vec{r}_\Delta}\right)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060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8,118"/>
  <p:tag name="ORIGINALWIDTH" val="3005,624"/>
  <p:tag name="OUTPUTTYPE" val="PNG"/>
  <p:tag name="IGUANATEXVERSION" val="162"/>
  <p:tag name="LATEXADDIN" val="\documentclass{article}&#10;\usepackage{amsmath}&#10;\pagestyle{empty}&#10;\begin{document}&#10;&#10;\begin{align*}&#10;\mathcal{H} &amp;= - \sum_{i\neq j} J_{i,j} \cdot \hat{S}_i \cdot \hat{S}_j  - \sum_i \vec{B}_i \cdot  \hat{S}_i\\&#10;&amp;=  - \sum_{i\neq j} J_{i,j} \cdot \hat{S}_i \cdot \hat{S}_j  - \sum_i B^z_i \cdot  \hat{S}^z_i\\&#10;&amp;= - \sum_{i\neq j} J_{i,j} \cdot \left( \frac{1}{2} \left\{ \hat{S}_i^+ \hat{S}_j^- +\hat{S}_i^- \hat{S}_j^+\right\} + \hat{S}_i^z  \hat{S}_j^z  + B^z_i \hat{S}_i^z  \right)&#10;\end{align*}&#10;&#10;&#10;\end{document}"/>
  <p:tag name="IGUANATEXSIZE" val="20"/>
  <p:tag name="IGUANATEXCURSOR" val="458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3856,768"/>
  <p:tag name="OUTPUTTYPE" val="PNG"/>
  <p:tag name="IGUANATEXVERSION" val="162"/>
  <p:tag name="LATEXADDIN" val="\documentclass{article}&#10;\usepackage{amsmath}&#10;\pagestyle{empty}&#10;\begin{document}&#10;&#10;&#10;\begin{align*}&#10;\mathcal{H} |\vec{k}\rangle =  \left(   E_0 - B^z((N-1)S-(S-1)) - 2 JS\sum_{\Delta&gt;0} \left(1-\cos(\vec{k}\vec{r}_\Delta) \right) \right)|k\rangle\\&#10;\end{align*}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\left(   \left(E_0 + 2JS\right) |k\rangle -  \frac{1}{\sqrt{N}} JS\sum_{\Delta}\sum_{j} \exp^{\text{i}\vec{k}\cdot\vec{r}_\Delta} \exp^{\text{i}\vec{k}\cdot\vec{r}_j} |j\rangle \right)\\&#10; &amp;= \left(   \left(E_0 + 2JS\right) |k\rangle -  JS\sum_{\Delta} \exp^{\text{i}\vec{k}\cdot\vec{r}_\Delta} |k\rangle \right)\\&#10; &amp;= \left(   E_0  |k\rangle -  JS\sum_{\Delta} \left(2-\exp^{\text{i}\vec{k}\cdot\vec{r}_\Delta} \right)|k\rangle \right)\\&#10; &amp;= \left(   E_0  |k\rangle -  JS\sum_{\Delta&gt;0} \left(2-\exp^{\text{i}\vec{k}\cdot\vec{r}_\Delta}-\exp^{-\text{i}\vec{k}\cdot\vec{r}_\Delta}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103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268,4665"/>
  <p:tag name="OUTPUTTYPE" val="PNG"/>
  <p:tag name="IGUANATEXVERSION" val="162"/>
  <p:tag name="LATEXADDIN" val="\documentclass{article}&#10;\usepackage{amsmath}&#10;\pagestyle{empty}&#10;\begin{document}&#10;&#10;\begin{align*}&#10;\hbar \epsilon(\vec{k})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554,181"/>
  <p:tag name="OUTPUTTYPE" val="PNG"/>
  <p:tag name="IGUANATEXVERSION" val="162"/>
  <p:tag name="LATEXADDIN" val="\documentclass{article}&#10;\usepackage{amsmath}&#10;\pagestyle{empty}&#10;\begin{document}&#10;&#10;\begin{align*}&#10;\mathcal{H} &amp;= - \sum_{i\neq j} J_{i,j} \cdot \hat{S}_i \cdot \hat{S}_j \\&#10;&amp;= - \sum_{i\neq j} J_{i,j} \cdot \left( \hat{S}_i^x  \hat{S}_j^x + \hat{S}_i^y  \hat{S}_j^y + \hat{S}_i^z \hat{S}_j^z \right)\\&#10;&amp;= - \sum_{i\neq j} J_{i,j} \cdot \left( \frac{1}{2} \left\{ \hat{S}_i^+ \hat{S}_j^- +\hat{S}_i^- \hat{S}_j^+\right\} + \hat{S}_i^z  \hat{S}_j^z \right)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2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16"/>
  <p:tag name="IGUANATEXCURSOR" val="24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2786,652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^\dagger] &#10;&amp;= \frac{1}{2SN} \sum_n \exp\left({-\text{i}(\vec{k}-\vec{k}^\prime) \cdot \vec{r}_n}\right) 2 \hat{S}^z_n \neq \delta_{\vec{k},\vec{k}^\prime}\\&#10;&amp;\approx \frac{1}{N} \sum_n \exp\left({-\text{i}(\vec{k}-\vec{k}^\prime) \cdot \vec{r}_n}\right) = \delta_{k,k^\prime}&#10;\end{align*}&#10;&#10;&#10;\end{document}"/>
  <p:tag name="IGUANATEXSIZE" val="20"/>
  <p:tag name="IGUANATEXCURSOR" val="29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^\dagger,\hat{b}_{\vec{k}^\prime}^\dagger] &#10;&amp;= 0&#10;\end{align*}&#10;&#10;&#10;\end{document}"/>
  <p:tag name="IGUANATEXSIZE" val="20"/>
  <p:tag name="IGUANATEXCURSOR" val="1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] &#10;&amp;= 0&#10;\end{align*}&#10;&#10;&#10;\end{document}"/>
  <p:tag name="IGUANATEXSIZE" val="20"/>
  <p:tag name="IGUANATEXCURSOR" val="13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698,9126"/>
  <p:tag name="OUTPUTTYPE" val="PNG"/>
  <p:tag name="IGUANATEXVERSION" val="162"/>
  <p:tag name="LATEXADDIN" val="\documentclass{article}&#10;\usepackage{amsmath}&#10;\pagestyle{empty}&#10;\begin{document}&#10;&#10;\begin{align*}&#10;   \hat{b}_j^\dagger  = \frac{1}{\sqrt{2S}}\hat{S}_j^-&#10;\end{align*}&#10;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00,4124"/>
  <p:tag name="OUTPUTTYPE" val="PNG"/>
  <p:tag name="IGUANATEXVERSION" val="162"/>
  <p:tag name="LATEXADDIN" val="\documentclass{article}&#10;\usepackage{amsmath}&#10;\pagestyle{empty}&#10;\begin{document}&#10;&#10;\begin{align*}&#10;   \hat{b}_j  = \frac{1}{\sqrt{2S}}\hat{S}_j^+&#10;\end{align*}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487,4391"/>
  <p:tag name="OUTPUTTYPE" val="PNG"/>
  <p:tag name="IGUANATEXVERSION" val="162"/>
  <p:tag name="LATEXADDIN" val="\documentclass{article}&#10;\usepackage{amsmath}&#10;\pagestyle{empty}&#10;\begin{document}&#10;&#10;\begin{align*}&#10;   \hat{n}_j = \hat{b}_j^\dagger \hat{b}_j&#10;\end{align*}&#10;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8,616"/>
  <p:tag name="ORIGINALWIDTH" val="2554,181"/>
  <p:tag name="OUTPUTTYPE" val="PNG"/>
  <p:tag name="IGUANATEXVERSION" val="162"/>
  <p:tag name="LATEXADDIN" val="\documentclass{article}&#10;\usepackage{amsmath}&#10;\pagestyle{empty}&#10;\begin{document}&#10;&#10;\begin{align*}&#10;\mathcal{H} &amp;= - \sum_{i\neq j} J_{i,j} \cdot \hat{S}_i \cdot \hat{S}_j \\&#10;&amp;= - \sum_{i\neq j} J_{i,j} \cdot \left( \hat{S}_i^x  \hat{S}_j^x + \hat{S}_i^y  \hat{S}_j^y + \hat{S}_i^z \hat{S}_j^z \right)\\&#10;&amp;= - \sum_{i\neq j} J_{i,j} \cdot \left( \frac{1}{2} \left\{ \hat{S}_i^+ \hat{S}_j^- +\hat{S}_i^- \hat{S}_j^+\right\} + \hat{S}_i^z  \hat{S}_j^z \right)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2,4259"/>
  <p:tag name="ORIGINALWIDTH" val="677,9153"/>
  <p:tag name="OUTPUTTYPE" val="PNG"/>
  <p:tag name="IGUANATEXVERSION" val="162"/>
  <p:tag name="LATEXADDIN" val="\documentclass{article}&#10;\usepackage{amsmath}&#10;\pagestyle{empty}&#10;\begin{document}&#10;&#10;\begin{align*}&#10;[\hat{b}_i,\hat{b}_j^\dagger] &amp;= \delta_{ij}\\&#10;[\hat{n}_i,\hat{b}_i] &amp;= -\hat{b}_i\\&#10;[\hat{n}_i,\hat{b}_i^\dagger] &amp;= \hat{b}_i^\dagger\\&#10;\end{align*}&#10;&#10;&#10;&#10;\end{document}"/>
  <p:tag name="IGUANATEXSIZE" val="20"/>
  <p:tag name="IGUANATEXCURSOR" val="17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398,575"/>
  <p:tag name="OUTPUTTYPE" val="PNG"/>
  <p:tag name="IGUANATEXVERSION" val="162"/>
  <p:tag name="LATEXADDIN" val="\documentclass{article}&#10;\usepackage{amsmath}&#10;\pagestyle{empty}&#10;\begin{document}&#10;&#10;\begin{align*}&#10;[\hat{S}_j^+,\hat{S}_i^-] &amp;= 2S \delta_{ij}\neq 2 \delta_{ij}\hat{S}_j^z&#10;\end{align*}&#10;&#10;&#10;\end{document}"/>
  <p:tag name="IGUANATEXSIZE" val="20"/>
  <p:tag name="IGUANATEXCURSOR" val="15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46,49417"/>
  <p:tag name="OUTPUTTYPE" val="PNG"/>
  <p:tag name="IGUANATEXVERSION" val="162"/>
  <p:tag name="LATEXADDIN" val="\documentclass{article}&#10;\usepackage{amsmath}&#10;\pagestyle{empty}&#10;\begin{document}&#10;&#10;&#10;$\hat{b}$&#10;&#10;\end{document}"/>
  <p:tag name="IGUANATEXSIZE" val="20"/>
  <p:tag name="IGUANATEXCURSOR" val="9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5027</Words>
  <Application>Microsoft Office PowerPoint</Application>
  <PresentationFormat>Breitbild</PresentationFormat>
  <Paragraphs>2037</Paragraphs>
  <Slides>92</Slides>
  <Notes>42</Notes>
  <HiddenSlides>19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92</vt:i4>
      </vt:variant>
    </vt:vector>
  </HeadingPairs>
  <TitlesOfParts>
    <vt:vector size="97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Heisenberg Theory of Ferromagnetism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Heisenberg Hamiltonian</vt:lpstr>
      <vt:lpstr>Recap</vt:lpstr>
      <vt:lpstr>Recap</vt:lpstr>
      <vt:lpstr>Recap</vt:lpstr>
      <vt:lpstr>Recap</vt:lpstr>
      <vt:lpstr>Magnons as Bosons</vt:lpstr>
      <vt:lpstr>Magnons as Bosons</vt:lpstr>
      <vt:lpstr>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Holstein-Primakoff(HP)</vt:lpstr>
      <vt:lpstr>Holstein-Primakoff(HP)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&amp; Bogolibuv transformation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133</cp:revision>
  <cp:lastPrinted>2024-12-03T20:13:17Z</cp:lastPrinted>
  <dcterms:created xsi:type="dcterms:W3CDTF">2022-11-02T07:03:49Z</dcterms:created>
  <dcterms:modified xsi:type="dcterms:W3CDTF">2024-12-12T00:00:09Z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